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FDC5-C977-4184-8468-09AF0663EE6F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5882D-5D9A-4D4A-813B-5BAF87EE9D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2833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5882D-5D9A-4D4A-813B-5BAF87EE9D6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264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8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77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56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47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973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183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848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11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1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90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19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35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56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025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94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65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C4EB2-2227-40BA-B944-BB77C379B9EC}" type="datetimeFigureOut">
              <a:rPr lang="pl-PL" smtClean="0"/>
              <a:t>2019-03-11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5700F6-AF91-4914-A961-F4FCEEE004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72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400" b="1" dirty="0" smtClean="0"/>
              <a:t>Sprawozdanie za rok 2018 z realizacji zadania polegającego na usuwaniu wyrobów zawierających  azbest z terenu Miasta Sejny</a:t>
            </a:r>
            <a:endParaRPr lang="pl-PL" sz="4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703975"/>
            <a:ext cx="9144000" cy="553824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Urząd Miasta Sejny</a:t>
            </a:r>
          </a:p>
          <a:p>
            <a:r>
              <a:rPr lang="pl-PL" dirty="0" smtClean="0"/>
              <a:t>Referat Rozwoju Przestrzennego i Gospodarczego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1189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Usuwanie wyrobów zawierających azbest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 smtClean="0"/>
              <a:t>          </a:t>
            </a:r>
          </a:p>
          <a:p>
            <a:pPr marL="0" indent="0">
              <a:buNone/>
            </a:pPr>
            <a:r>
              <a:rPr lang="pl-PL" sz="4400" dirty="0"/>
              <a:t> </a:t>
            </a:r>
            <a:r>
              <a:rPr lang="pl-PL" sz="4400" dirty="0" smtClean="0"/>
              <a:t>         Dziękuję za uwagę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43573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Usuwanie wyrobów zawierających azbest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Program usuwania azbestu i wyrobów zawierających azbest dla miasta Sejny na lata 2008-2032</a:t>
            </a:r>
            <a:br>
              <a:rPr lang="pl-PL" dirty="0" smtClean="0"/>
            </a:br>
            <a:r>
              <a:rPr lang="pl-PL" dirty="0" smtClean="0"/>
              <a:t>przyjęty Uchwałą Rady Miasta Sejny nr XXII/122/08 z 30 października 2015r.</a:t>
            </a:r>
          </a:p>
          <a:p>
            <a:r>
              <a:rPr lang="pl-PL" dirty="0" smtClean="0"/>
              <a:t>Program usuwania azbestu i wyrobów zawierających azbest dla miasta Sejny na lata 2015-2032</a:t>
            </a:r>
            <a:br>
              <a:rPr lang="pl-PL" dirty="0" smtClean="0"/>
            </a:br>
            <a:r>
              <a:rPr lang="pl-PL" dirty="0" smtClean="0"/>
              <a:t>przyjęty Uchwałą Rady Miasta Sejny nr XIX/80/15 z 30 grudnia 2015r.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319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94235"/>
          </a:xfrm>
        </p:spPr>
        <p:txBody>
          <a:bodyPr>
            <a:normAutofit fontScale="90000"/>
          </a:bodyPr>
          <a:lstStyle/>
          <a:p>
            <a:r>
              <a:rPr lang="pl-PL" dirty="0"/>
              <a:t>Miasto Sejny wspiera działania w zakresie unieszkodliwiania azbestu znajdującego się na terenie miasta </a:t>
            </a:r>
            <a:r>
              <a:rPr lang="pl-PL" dirty="0" smtClean="0"/>
              <a:t>poprzez: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705493"/>
            <a:ext cx="8596668" cy="333586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2400" dirty="0"/>
              <a:t>Działania informacyjne</a:t>
            </a:r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Pomoc w pozyskiwaniu funduszy dla właścicieli nieruchomości ze źródeł zewnętrznych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502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Unieszkodliwienie odpadów zawierających azbest w Mieście Sejny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669182"/>
              </p:ext>
            </p:extLst>
          </p:nvPr>
        </p:nvGraphicFramePr>
        <p:xfrm>
          <a:off x="677863" y="2160588"/>
          <a:ext cx="85963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unieszkodliwionego azbestu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2009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12,12 Mg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44,08 Mg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7,56 Mg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11,21 Mg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8,67 Mg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24,72 Mg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37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Transport i unieszkodliwienie wyrobów zawierających azbest w 2018 roku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W 2018 roku Miasto Sejny otrzymało dotację w wysokości </a:t>
            </a:r>
            <a:r>
              <a:rPr lang="pl-PL" sz="2400" dirty="0" smtClean="0"/>
              <a:t>5 000 </a:t>
            </a:r>
            <a:r>
              <a:rPr lang="pl-PL" sz="2400" dirty="0" smtClean="0"/>
              <a:t>zł z Wojewódzkiego Funduszu Ochrony Środowiska i Gospodarki Wodnej w Białymstoku (umowa dotacji Nr 223/18/B/OZ/AZ-084/DA z dnia 19.10.2018 r.)</a:t>
            </a:r>
          </a:p>
          <a:p>
            <a:pPr marL="0" indent="0">
              <a:buNone/>
            </a:pPr>
            <a:endParaRPr lang="pl-PL" sz="2400" dirty="0" smtClean="0"/>
          </a:p>
          <a:p>
            <a:r>
              <a:rPr lang="pl-PL" sz="2400" dirty="0" smtClean="0"/>
              <a:t>W ramach dotacji Miasto Sejny otrzymaną dotacją wsparło finansowo mieszkańców z 10 posesji, z których odebrano zmagazynowane wyroby zawierające azbest.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9038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Transport i unieszkodliwienie wyrobów zawierających azbest w 2018 roku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 smtClean="0"/>
              <a:t>W roku 2018 roku w ramach przeprowadzono </a:t>
            </a:r>
            <a:r>
              <a:rPr lang="pl-PL" sz="2400" dirty="0" err="1" smtClean="0"/>
              <a:t>rezeznania</a:t>
            </a:r>
            <a:r>
              <a:rPr lang="pl-PL" sz="2400" dirty="0" smtClean="0"/>
              <a:t> cenowego jako Wykonawcę usługi do prac z zakresu usuwania wyrobów zawierających azbest wybrano firmę:</a:t>
            </a:r>
          </a:p>
          <a:p>
            <a:pPr marL="0" indent="0" algn="ctr">
              <a:buNone/>
            </a:pPr>
            <a:r>
              <a:rPr lang="pl-PL" sz="2400" dirty="0" smtClean="0"/>
              <a:t> </a:t>
            </a:r>
            <a:r>
              <a:rPr lang="pl-PL" sz="2400" b="1" dirty="0" smtClean="0"/>
              <a:t>POL-AZBEST Justyna Prus-Woroszyło, </a:t>
            </a:r>
          </a:p>
          <a:p>
            <a:pPr marL="0" indent="0" algn="ctr">
              <a:buNone/>
            </a:pPr>
            <a:r>
              <a:rPr lang="pl-PL" sz="2400" b="1" dirty="0" smtClean="0"/>
              <a:t>ul. Stefana Jaracza 28, 15-186 Białystok</a:t>
            </a:r>
          </a:p>
          <a:p>
            <a:pPr marL="0" indent="0" algn="ctr">
              <a:buNone/>
            </a:pPr>
            <a:endParaRPr lang="pl-PL" b="1" dirty="0"/>
          </a:p>
          <a:p>
            <a:pPr algn="just"/>
            <a:r>
              <a:rPr lang="pl-PL" sz="2000" dirty="0" smtClean="0"/>
              <a:t>Usunięcie</a:t>
            </a:r>
            <a:r>
              <a:rPr lang="pl-PL" sz="2000" b="1" dirty="0" smtClean="0"/>
              <a:t> </a:t>
            </a:r>
            <a:r>
              <a:rPr lang="pl-PL" sz="2000" dirty="0" smtClean="0"/>
              <a:t>materiałów zawierających azbest dotyczyło płyt azbestowo-cementowych zdeponowanych na posesjach, pakowanie, transport w/w odpadów i ich unieszkodliwienie na składowisku.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3932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Transport i unieszkodliwienie wyrobów zawierających azbest w 2018 roku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Prace z zakresu usuwania wyrobów zawierających azbest z terenu Miasta Sejny odbyły się w okresie:</a:t>
            </a:r>
          </a:p>
          <a:p>
            <a:pPr marL="0" indent="0" algn="ctr">
              <a:buNone/>
            </a:pPr>
            <a:r>
              <a:rPr lang="pl-PL" sz="2400" b="1" dirty="0"/>
              <a:t>o</a:t>
            </a:r>
            <a:r>
              <a:rPr lang="pl-PL" sz="2400" b="1" dirty="0" smtClean="0"/>
              <a:t>d 22.11.2018 r. do 23.11.2018 r.</a:t>
            </a:r>
          </a:p>
          <a:p>
            <a:pPr marL="0" indent="0" algn="ctr">
              <a:buNone/>
            </a:pPr>
            <a:endParaRPr lang="pl-PL" sz="2400" dirty="0"/>
          </a:p>
          <a:p>
            <a:pPr algn="just"/>
            <a:r>
              <a:rPr lang="pl-PL" sz="2400" dirty="0" smtClean="0"/>
              <a:t>Usunięty w ramach dotacji azbest został unieszkodliwiony poprzez składowanie na składowisku odpadów w:</a:t>
            </a:r>
          </a:p>
          <a:p>
            <a:pPr marL="0" indent="0" algn="ctr">
              <a:buNone/>
            </a:pPr>
            <a:r>
              <a:rPr lang="pl-PL" sz="2400" b="1" dirty="0" smtClean="0"/>
              <a:t>Środowisko i Innowacje Sp. z o.o.,</a:t>
            </a:r>
          </a:p>
          <a:p>
            <a:pPr marL="0" indent="0" algn="ctr">
              <a:buNone/>
            </a:pPr>
            <a:r>
              <a:rPr lang="pl-PL" sz="2400" b="1" dirty="0" smtClean="0"/>
              <a:t> ul. Marynarska 15, 02-674 Warszawa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30507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Baza azbestowa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BAZA AZBESTOWA  to narzędzie informatyczne do gromadzenia i przetwarzania informacji uzyskanych z inwentaryzacji wyrobów zawierających azbest, dostępne dla wszystkich jednostek samorządu terytorialnego</a:t>
            </a:r>
            <a:r>
              <a:rPr lang="pl-PL" sz="2200" dirty="0" smtClean="0"/>
              <a:t>.</a:t>
            </a:r>
          </a:p>
          <a:p>
            <a:endParaRPr lang="pl-PL" sz="2000" dirty="0"/>
          </a:p>
          <a:p>
            <a:pPr algn="just"/>
            <a:r>
              <a:rPr lang="pl-PL" sz="2200" dirty="0" smtClean="0"/>
              <a:t>Dane wprowadzane do Bazy Azbestowej pochodzą od właścicieli i użytkowników nieruchomości, </a:t>
            </a:r>
            <a:r>
              <a:rPr lang="pl-PL" sz="2200" dirty="0"/>
              <a:t>na których są wykorzystywane wyroby zawierające azbest. Aktualne dane z inwentaryzacji wyrobów zawierających azbest są podstawą do ubiegania się o środki finansowe na usuwanie wyrobów zawierających azbest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6965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8689"/>
          </a:xfrm>
        </p:spPr>
        <p:txBody>
          <a:bodyPr/>
          <a:lstStyle/>
          <a:p>
            <a:r>
              <a:rPr lang="pl-PL" dirty="0"/>
              <a:t>Baza azbestowa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715678"/>
            <a:ext cx="8872019" cy="3440784"/>
          </a:xfrm>
        </p:spPr>
        <p:txBody>
          <a:bodyPr/>
          <a:lstStyle/>
          <a:p>
            <a:r>
              <a:rPr lang="pl-PL" dirty="0" smtClean="0"/>
              <a:t>Dane </a:t>
            </a:r>
            <a:r>
              <a:rPr lang="pl-PL" dirty="0"/>
              <a:t>z</a:t>
            </a:r>
            <a:r>
              <a:rPr lang="pl-PL" dirty="0" smtClean="0"/>
              <a:t> BAZY AZBESTOWEJ na dzień 11.03.2019 r. 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842537"/>
              </p:ext>
            </p:extLst>
          </p:nvPr>
        </p:nvGraphicFramePr>
        <p:xfrm>
          <a:off x="886120" y="2290714"/>
          <a:ext cx="8597245" cy="331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239"/>
                <a:gridCol w="2254048"/>
                <a:gridCol w="2200040"/>
                <a:gridCol w="2370918"/>
              </a:tblGrid>
              <a:tr h="7028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wyrobów zinwentaryzowana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wyrobów unieszkodliwiona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Pozostało</a:t>
                      </a:r>
                      <a:r>
                        <a:rPr lang="pl-PL" baseline="0" dirty="0" smtClean="0"/>
                        <a:t> do unieszkodliwienia</a:t>
                      </a:r>
                      <a:endParaRPr lang="pl-PL" dirty="0"/>
                    </a:p>
                  </a:txBody>
                  <a:tcPr/>
                </a:tc>
              </a:tr>
              <a:tr h="869359">
                <a:tc>
                  <a:txBody>
                    <a:bodyPr/>
                    <a:lstStyle/>
                    <a:p>
                      <a:r>
                        <a:rPr lang="pl-PL" dirty="0" smtClean="0"/>
                        <a:t>Osoby fizyczne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380 </a:t>
                      </a:r>
                      <a:r>
                        <a:rPr lang="pl-PL" dirty="0" smtClean="0"/>
                        <a:t>531 Mg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45 </a:t>
                      </a:r>
                      <a:r>
                        <a:rPr lang="pl-PL" dirty="0" smtClean="0"/>
                        <a:t>738 Mg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334 </a:t>
                      </a:r>
                      <a:r>
                        <a:rPr lang="pl-PL" dirty="0" smtClean="0"/>
                        <a:t>793 Mg</a:t>
                      </a:r>
                      <a:endParaRPr lang="pl-PL" dirty="0"/>
                    </a:p>
                  </a:txBody>
                  <a:tcPr/>
                </a:tc>
              </a:tr>
              <a:tr h="869359">
                <a:tc>
                  <a:txBody>
                    <a:bodyPr/>
                    <a:lstStyle/>
                    <a:p>
                      <a:r>
                        <a:rPr lang="pl-PL" dirty="0" smtClean="0"/>
                        <a:t>Osoby prawne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 </a:t>
                      </a:r>
                      <a:r>
                        <a:rPr lang="pl-PL" dirty="0" smtClean="0"/>
                        <a:t>710 Mg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 </a:t>
                      </a:r>
                      <a:r>
                        <a:rPr lang="pl-PL" dirty="0" smtClean="0"/>
                        <a:t>715 Mg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 </a:t>
                      </a:r>
                      <a:r>
                        <a:rPr lang="pl-PL" dirty="0" smtClean="0"/>
                        <a:t>996 Mg</a:t>
                      </a:r>
                      <a:endParaRPr lang="pl-PL" dirty="0"/>
                    </a:p>
                  </a:txBody>
                  <a:tcPr/>
                </a:tc>
              </a:tr>
              <a:tr h="86935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RAZEM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396 241 Mg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50 452 Mg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345</a:t>
                      </a:r>
                      <a:r>
                        <a:rPr lang="pl-PL" b="1" baseline="0" dirty="0" smtClean="0"/>
                        <a:t> 789 Mg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08971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357</Words>
  <Application>Microsoft Office PowerPoint</Application>
  <PresentationFormat>Panoramiczny</PresentationFormat>
  <Paragraphs>66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Faseta</vt:lpstr>
      <vt:lpstr>Sprawozdanie za rok 2018 z realizacji zadania polegającego na usuwaniu wyrobów zawierających  azbest z terenu Miasta Sejny</vt:lpstr>
      <vt:lpstr>Usuwanie wyrobów zawierających azbest</vt:lpstr>
      <vt:lpstr>Miasto Sejny wspiera działania w zakresie unieszkodliwiania azbestu znajdującego się na terenie miasta poprzez:</vt:lpstr>
      <vt:lpstr>Unieszkodliwienie odpadów zawierających azbest w Mieście Sejny</vt:lpstr>
      <vt:lpstr>Transport i unieszkodliwienie wyrobów zawierających azbest w 2018 roku</vt:lpstr>
      <vt:lpstr>Transport i unieszkodliwienie wyrobów zawierających azbest w 2018 roku</vt:lpstr>
      <vt:lpstr>Transport i unieszkodliwienie wyrobów zawierających azbest w 2018 roku</vt:lpstr>
      <vt:lpstr>Baza azbestowa</vt:lpstr>
      <vt:lpstr>Baza azbestowa</vt:lpstr>
      <vt:lpstr>Usuwanie wyrobów zawierających azbest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zadania polegającego na usuwaniu wyrobów zawierających  azbest z terenu Miasta Sejny</dc:title>
  <dc:creator>User</dc:creator>
  <cp:lastModifiedBy>User</cp:lastModifiedBy>
  <cp:revision>10</cp:revision>
  <dcterms:created xsi:type="dcterms:W3CDTF">2019-03-08T13:43:19Z</dcterms:created>
  <dcterms:modified xsi:type="dcterms:W3CDTF">2019-03-11T08:20:39Z</dcterms:modified>
</cp:coreProperties>
</file>